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48" r:id="rId4"/>
  </p:sldMasterIdLst>
  <p:notesMasterIdLst>
    <p:notesMasterId r:id="rId27"/>
  </p:notesMasterIdLst>
  <p:handoutMasterIdLst>
    <p:handoutMasterId r:id="rId28"/>
  </p:handoutMasterIdLst>
  <p:sldIdLst>
    <p:sldId id="289" r:id="rId5"/>
    <p:sldId id="314" r:id="rId6"/>
    <p:sldId id="286" r:id="rId7"/>
    <p:sldId id="280" r:id="rId8"/>
    <p:sldId id="296" r:id="rId9"/>
    <p:sldId id="297" r:id="rId10"/>
    <p:sldId id="298" r:id="rId11"/>
    <p:sldId id="299" r:id="rId12"/>
    <p:sldId id="300" r:id="rId13"/>
    <p:sldId id="301" r:id="rId14"/>
    <p:sldId id="302" r:id="rId15"/>
    <p:sldId id="268" r:id="rId16"/>
    <p:sldId id="306" r:id="rId17"/>
    <p:sldId id="307" r:id="rId18"/>
    <p:sldId id="308" r:id="rId19"/>
    <p:sldId id="309" r:id="rId20"/>
    <p:sldId id="310" r:id="rId21"/>
    <p:sldId id="311" r:id="rId22"/>
    <p:sldId id="312" r:id="rId23"/>
    <p:sldId id="313" r:id="rId24"/>
    <p:sldId id="315" r:id="rId25"/>
    <p:sldId id="288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13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0A2"/>
    <a:srgbClr val="40404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70"/>
  </p:normalViewPr>
  <p:slideViewPr>
    <p:cSldViewPr snapToGrid="0">
      <p:cViewPr varScale="1">
        <p:scale>
          <a:sx n="89" d="100"/>
          <a:sy n="89" d="100"/>
        </p:scale>
        <p:origin x="432" y="53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8" d="100"/>
          <a:sy n="68" d="100"/>
        </p:scale>
        <p:origin x="3288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="" xmlns:a16="http://schemas.microsoft.com/office/drawing/2014/main" id="{B3D6640C-F6A0-4351-856B-14836F234E6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FC280B7B-2795-4857-B84E-9C600536AE0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120AE1-5DBC-4417-A73B-5F29B67C532C}" type="datetimeFigureOut">
              <a:rPr lang="en-US" smtClean="0"/>
              <a:t>5/15/2024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96C3ACD6-6E00-4BE1-A684-34A6BD202E3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BA7F20A5-CEF2-4B11-A0A4-0F4BC0BD647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822411-A9A9-4A09-A341-69C657AB42A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8888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16A9CD-5E57-4C86-B862-09CA519924BA}" type="datetimeFigureOut">
              <a:rPr lang="en-US" smtClean="0"/>
              <a:t>5/15/2024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A004F4-F240-48F9-8AE1-486585C7F00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881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A004F4-F240-48F9-8AE1-486585C7F00D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01704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A004F4-F240-48F9-8AE1-486585C7F00D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49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A004F4-F240-48F9-8AE1-486585C7F00D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28687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A004F4-F240-48F9-8AE1-486585C7F00D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79800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A004F4-F240-48F9-8AE1-486585C7F00D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8436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A004F4-F240-48F9-8AE1-486585C7F00D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6341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A004F4-F240-48F9-8AE1-486585C7F00D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45647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A004F4-F240-48F9-8AE1-486585C7F00D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04290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A004F4-F240-48F9-8AE1-486585C7F00D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51342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A004F4-F240-48F9-8AE1-486585C7F00D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56670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A004F4-F240-48F9-8AE1-486585C7F00D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01105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A004F4-F240-48F9-8AE1-486585C7F00D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0136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A004F4-F240-48F9-8AE1-486585C7F00D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596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A004F4-F240-48F9-8AE1-486585C7F00D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8662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797D165-49B0-44FF-A267-367F5A6EE3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39514"/>
            <a:ext cx="9144000" cy="2128049"/>
          </a:xfrm>
        </p:spPr>
        <p:txBody>
          <a:bodyPr anchor="b"/>
          <a:lstStyle>
            <a:lvl1pPr algn="ctr">
              <a:lnSpc>
                <a:spcPct val="125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56B52800-74D6-4A78-AC9B-8E737A1A3B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21162"/>
            <a:ext cx="9144000" cy="882001"/>
          </a:xfrm>
          <a:solidFill>
            <a:schemeClr val="accent2">
              <a:alpha val="90000"/>
            </a:schemeClr>
          </a:solidFill>
        </p:spPr>
        <p:txBody>
          <a:bodyPr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500" b="1" i="1" kern="1200" spc="65" dirty="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8B91F7B-C4AF-4FC6-A6BE-657DEF6D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08ED5-AEFE-4443-9040-726EF6690995}" type="datetime1">
              <a:rPr lang="en-US" smtClean="0"/>
              <a:t>5/15/2024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BED32F8-B0C7-4332-B0A5-BC19DD8C4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0030946-D0C7-4F78-94B0-427DAA6D5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E24B5-652C-4DB5-B7C3-B5BBEC1280B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9509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0211141-A77D-4E0E-8CAF-4CD3B2799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17EFDE0-5A54-402A-B0C3-6BC0BB739C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A2825AD-4585-4E37-A076-3D0070C93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2561F-7E45-400C-8758-912CDFE9410A}" type="datetime1">
              <a:rPr lang="en-US" smtClean="0"/>
              <a:t>5/15/2024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12064AD-EDC3-4B13-8CD6-49EB60099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890FD1E-16F6-49B1-A938-8CE601ED7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E24B5-652C-4DB5-B7C3-B5BBEC1280B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5465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C9FA988-92AD-48D7-890A-AA0540961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EAA999FA-A189-41DB-9CFC-D1356C5343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24D83DC-20E7-4B71-9794-36FC33B1B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24BC7-4CDB-41D7-81AF-9CE8473FF4B8}" type="datetime1">
              <a:rPr lang="en-US" smtClean="0"/>
              <a:t>5/15/2024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4E7D103-1290-4592-B37C-19C9C9DBE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5955B1B-4A5C-42C7-99A5-B8217736F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E24B5-652C-4DB5-B7C3-B5BBEC1280B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201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4E60EB58-EF7E-435A-8B07-B5BCF3AF1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E24B5-652C-4DB5-B7C3-B5BBEC1280B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E7F76098-6FA1-470A-BEF4-E4B0AC75E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B647ABC-6745-43B6-8A64-6E191BD65C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E4387105-2538-4216-9A7E-445FA092F9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47F57DE0-C032-4FCC-9006-09C2C328A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CD216-73DE-4B96-8E1B-BB64D86142BB}" type="datetime1">
              <a:rPr lang="en-US" smtClean="0"/>
              <a:t>5/15/2024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90C776CB-2819-4488-9012-A6EA22079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036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EF43C73-1D0F-45F9-A7E4-E9D24EAFD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D3B88E76-F6AB-4621-A9A6-20A81C5A3F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6A313FB9-6D6C-4F61-9E7A-76E686D06C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2A93A737-E48B-4909-BE04-F55B581032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D8F9958C-DB5F-444E-ACE8-73F5E0CA67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11D097D1-3052-4C1F-B573-CA25FFF6C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5CD8C-7FEF-4E71-8EB9-D3BA6E2E3E9E}" type="datetime1">
              <a:rPr lang="en-US" smtClean="0"/>
              <a:t>5/15/2024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F2607AC3-2220-4DDA-A22A-C404538FE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6FD8DEB3-F122-4B42-9E12-F61189B87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E24B5-652C-4DB5-B7C3-B5BBEC1280B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769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E789EF5-3FD9-4423-A9E8-B67B4E902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030D7191-31B4-440E-A4E9-F412FA558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4379E-9B58-41EA-B928-5B1C8436A60E}" type="datetime1">
              <a:rPr lang="en-US" smtClean="0"/>
              <a:t>5/15/2024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8EC85CB6-0880-4BF0-8E98-291E70C71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BE4A5E74-F26F-4C7A-BED1-6EE66C0B3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E24B5-652C-4DB5-B7C3-B5BBEC1280B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1903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F655C546-684A-45B9-8890-66DC55DF7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0A371-51FE-4D99-BD87-6A650FCE519D}" type="datetime1">
              <a:rPr lang="en-US" smtClean="0"/>
              <a:t>5/15/2024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4543EBDF-D696-42F7-B962-56F5FEE12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6789D77E-1675-4F9D-9113-B274CB0E8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E24B5-652C-4DB5-B7C3-B5BBEC1280B1}" type="slidenum">
              <a:rPr lang="en-US" noProof="0" smtClean="0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74602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88E9C90-06AB-49B5-9970-F5791DE93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FFB0071-932D-4CA0-92FB-A6E75AC855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71C8D9F5-8B70-4BDD-9CB5-BBF87CF553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7989DE91-7A80-4682-9D32-2CD41DEFB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F8CFF-A1C0-4B6C-AA8D-BE72CB14468D}" type="datetime1">
              <a:rPr lang="en-US" smtClean="0"/>
              <a:t>5/15/2024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7B9E2482-2E7D-4868-95A7-4A55B40FE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1F4E84CF-C3E5-4475-84C7-21CBAC064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E24B5-652C-4DB5-B7C3-B5BBEC1280B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2625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690E0AA-5363-4861-AB6B-0E4D34D74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8D44B7CE-2038-4CCA-AA8A-D03DE5FD95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EA79774D-36EB-4201-B1AC-922DD2E066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CAD1E234-1CB2-41A0-B40D-7E7F160CB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D634D-0427-413D-A0D0-098959D06FEF}" type="datetime1">
              <a:rPr lang="en-US" smtClean="0"/>
              <a:t>5/15/2024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99FD472E-6334-4051-B4D9-6361A819F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192384B9-6290-4070-B7D1-A105B27F0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E24B5-652C-4DB5-B7C3-B5BBEC1280B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443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4E60EB58-EF7E-435A-8B07-B5BCF3AF1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E24B5-652C-4DB5-B7C3-B5BBEC1280B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E7F76098-6FA1-470A-BEF4-E4B0AC75E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47F57DE0-C032-4FCC-9006-09C2C328A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CD216-73DE-4B96-8E1B-BB64D86142BB}" type="datetime1">
              <a:rPr lang="en-US" smtClean="0"/>
              <a:t>5/15/2024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90C776CB-2819-4488-9012-A6EA22079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="" xmlns:a16="http://schemas.microsoft.com/office/drawing/2014/main" id="{B15EEB49-54F4-404C-9B31-AD488BFCB2E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772412" y="2219248"/>
            <a:ext cx="2414016" cy="2414016"/>
          </a:xfrm>
          <a:prstGeom prst="ellipse">
            <a:avLst/>
          </a:prstGeom>
          <a:noFill/>
          <a:ln w="387350">
            <a:noFill/>
          </a:ln>
        </p:spPr>
        <p:txBody>
          <a:bodyPr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7" name="Picture Placeholder 11">
            <a:extLst>
              <a:ext uri="{FF2B5EF4-FFF2-40B4-BE49-F238E27FC236}">
                <a16:creationId xmlns="" xmlns:a16="http://schemas.microsoft.com/office/drawing/2014/main" id="{6B2DD458-866A-421E-9AD0-B0D9E119572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005572" y="2196083"/>
            <a:ext cx="2414016" cy="2414016"/>
          </a:xfrm>
          <a:prstGeom prst="ellipse">
            <a:avLst/>
          </a:prstGeom>
          <a:noFill/>
          <a:ln w="387350">
            <a:noFill/>
          </a:ln>
        </p:spPr>
        <p:txBody>
          <a:bodyPr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4" name="Picture Placeholder 11">
            <a:extLst>
              <a:ext uri="{FF2B5EF4-FFF2-40B4-BE49-F238E27FC236}">
                <a16:creationId xmlns="" xmlns:a16="http://schemas.microsoft.com/office/drawing/2014/main" id="{57A4D097-9603-42DC-888D-8039CE6ADC9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587240" y="2019165"/>
            <a:ext cx="3017520" cy="3017520"/>
          </a:xfrm>
          <a:prstGeom prst="ellipse">
            <a:avLst/>
          </a:prstGeom>
          <a:noFill/>
        </p:spPr>
        <p:txBody>
          <a:bodyPr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5" name="Text Placeholder 23">
            <a:extLst>
              <a:ext uri="{FF2B5EF4-FFF2-40B4-BE49-F238E27FC236}">
                <a16:creationId xmlns="" xmlns:a16="http://schemas.microsoft.com/office/drawing/2014/main" id="{B9B9E0BA-35AD-4D69-9A03-35F2509C2C2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612900" y="5033963"/>
            <a:ext cx="2700338" cy="738187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9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Text Placeholder 23">
            <a:extLst>
              <a:ext uri="{FF2B5EF4-FFF2-40B4-BE49-F238E27FC236}">
                <a16:creationId xmlns="" xmlns:a16="http://schemas.microsoft.com/office/drawing/2014/main" id="{B1CC61B3-695C-423D-8F0B-45674DC932B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745831" y="5236700"/>
            <a:ext cx="2700338" cy="738187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9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="" xmlns:a16="http://schemas.microsoft.com/office/drawing/2014/main" id="{B870F23E-35A1-4942-A685-641AA883066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878762" y="5033963"/>
            <a:ext cx="2700338" cy="738187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9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8">
            <a:extLst>
              <a:ext uri="{FF2B5EF4-FFF2-40B4-BE49-F238E27FC236}">
                <a16:creationId xmlns="" xmlns:a16="http://schemas.microsoft.com/office/drawing/2014/main" id="{863B8202-88BB-4ED4-B936-9D9C0B4C8D1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3280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blackWhite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C9CEC732-0DE2-456B-92A1-84321C9BD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DA816A5B-B156-4DC3-B18E-14F3E59A64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DB0252E-67CD-4B33-849F-7B1449CF27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17490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2591E0-5367-4F2F-9C30-2087D79A846D}" type="datetime1">
              <a:rPr lang="en-US" noProof="0" smtClean="0"/>
              <a:t>5/15/2024</a:t>
            </a:fld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C620AD2-E3F8-48CB-8B72-B0945DF534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7490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5A5F3BCF-F6FD-4DFF-B0B4-9892C9389344}"/>
              </a:ext>
            </a:extLst>
          </p:cNvPr>
          <p:cNvSpPr/>
          <p:nvPr userDrawn="1"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15DEFFD-817B-43EC-86F0-34DEA2BA5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8844" y="6174902"/>
            <a:ext cx="3571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i="1">
                <a:solidFill>
                  <a:schemeClr val="tx2">
                    <a:alpha val="70000"/>
                  </a:schemeClr>
                </a:solidFill>
              </a:defRPr>
            </a:lvl1pPr>
          </a:lstStyle>
          <a:p>
            <a:fld id="{82EE24B5-652C-4DB5-B7C3-B5BBEC1280B1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664101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1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4.png"/><Relationship Id="rId7" Type="http://schemas.openxmlformats.org/officeDocument/2006/relationships/image" Target="../media/image21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10" Type="http://schemas.openxmlformats.org/officeDocument/2006/relationships/image" Target="../media/image26.png"/><Relationship Id="rId9" Type="http://schemas.openxmlformats.org/officeDocument/2006/relationships/image" Target="../media/image2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 descr="Blue rectangle">
            <a:extLst>
              <a:ext uri="{FF2B5EF4-FFF2-40B4-BE49-F238E27FC236}">
                <a16:creationId xmlns="" xmlns:a16="http://schemas.microsoft.com/office/drawing/2014/main" id="{482BBC39-5D4C-4E24-ADB1-5FFFBA7198DC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blipFill>
            <a:blip r:embed="rId3"/>
            <a:srcRect/>
            <a:stretch>
              <a:fillRect l="-12" r="-12"/>
            </a:stretch>
          </a:blipFill>
        </p:spPr>
        <p:txBody>
          <a:bodyPr wrap="square" lIns="0" tIns="0" rIns="0" bIns="0" rtlCol="0"/>
          <a:lstStyle/>
          <a:p>
            <a:endParaRPr lang="en-US" dirty="0"/>
          </a:p>
        </p:txBody>
      </p:sp>
      <p:sp>
        <p:nvSpPr>
          <p:cNvPr id="4" name="object 3" descr="People with documents">
            <a:extLst>
              <a:ext uri="{FF2B5EF4-FFF2-40B4-BE49-F238E27FC236}">
                <a16:creationId xmlns="" xmlns:a16="http://schemas.microsoft.com/office/drawing/2014/main" id="{0CA2E80D-F3EC-4A5F-8E65-56FEA206EE0F}"/>
              </a:ext>
            </a:extLst>
          </p:cNvPr>
          <p:cNvSpPr/>
          <p:nvPr/>
        </p:nvSpPr>
        <p:spPr>
          <a:xfrm>
            <a:off x="0" y="8546"/>
            <a:ext cx="1218946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2F8CF06A-B594-4BA2-8B1E-D649096D74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54914" y="4127577"/>
            <a:ext cx="4079124" cy="882001"/>
          </a:xfrm>
          <a:solidFill>
            <a:schemeClr val="tx1">
              <a:alpha val="90000"/>
            </a:schemeClr>
          </a:solidFill>
        </p:spPr>
        <p:txBody>
          <a:bodyPr anchor="ctr" anchorCtr="0">
            <a:normAutofit fontScale="925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INFLUENCE  </a:t>
            </a:r>
          </a:p>
          <a:p>
            <a:r>
              <a:rPr lang="en-US" dirty="0" smtClean="0">
                <a:solidFill>
                  <a:schemeClr val="accent3">
                    <a:lumMod val="25000"/>
                    <a:lumOff val="75000"/>
                  </a:schemeClr>
                </a:solidFill>
              </a:rPr>
              <a:t>Psychology of Persuasion</a:t>
            </a:r>
            <a:endParaRPr lang="en-US" sz="2500" b="1" i="1" spc="65" dirty="0">
              <a:solidFill>
                <a:schemeClr val="accent3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6" name="object 7" descr="Beige rectangle">
            <a:extLst>
              <a:ext uri="{FF2B5EF4-FFF2-40B4-BE49-F238E27FC236}">
                <a16:creationId xmlns="" xmlns:a16="http://schemas.microsoft.com/office/drawing/2014/main" id="{B36975AA-C62E-46BE-9382-E2CF56FDF817}"/>
              </a:ext>
            </a:extLst>
          </p:cNvPr>
          <p:cNvSpPr/>
          <p:nvPr/>
        </p:nvSpPr>
        <p:spPr>
          <a:xfrm>
            <a:off x="3108000" y="3229869"/>
            <a:ext cx="5976000" cy="0"/>
          </a:xfrm>
          <a:custGeom>
            <a:avLst/>
            <a:gdLst/>
            <a:ahLst/>
            <a:cxnLst/>
            <a:rect l="l" t="t" r="r" b="b"/>
            <a:pathLst>
              <a:path w="3935729">
                <a:moveTo>
                  <a:pt x="0" y="0"/>
                </a:moveTo>
                <a:lnTo>
                  <a:pt x="3935349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6588" y="2462110"/>
            <a:ext cx="6087412" cy="1338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556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E24B5-652C-4DB5-B7C3-B5BBEC1280B1}" type="slidenum">
              <a:rPr lang="en-US" noProof="0" smtClean="0"/>
              <a:t>2</a:t>
            </a:fld>
            <a:endParaRPr lang="en-US" noProof="0"/>
          </a:p>
        </p:txBody>
      </p:sp>
      <p:pic>
        <p:nvPicPr>
          <p:cNvPr id="3" name="Persuasion Video 2024 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44381" y="241953"/>
            <a:ext cx="11024463" cy="607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783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5122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45C5720-51D4-4632-91CD-936B8AB96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7698" y="2331086"/>
            <a:ext cx="5165558" cy="833856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OUR BIG </a:t>
            </a:r>
            <a:r>
              <a:rPr lang="en-US" dirty="0">
                <a:solidFill>
                  <a:schemeClr val="bg1"/>
                </a:solidFill>
                <a:latin typeface="Gill Sans MT" panose="020B0502020104020203" pitchFamily="34" charset="0"/>
              </a:rPr>
              <a:t>IDEA</a:t>
            </a:r>
            <a:endParaRPr lang="en-US" dirty="0">
              <a:latin typeface="Gill Sans MT" panose="020B0502020104020203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24D506CC-0185-443E-82C7-1600C21D6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E24B5-652C-4DB5-B7C3-B5BBEC1280B1}" type="slidenum">
              <a:rPr lang="en-US" smtClean="0"/>
              <a:t>3</a:t>
            </a:fld>
            <a:endParaRPr lang="en-US" dirty="0"/>
          </a:p>
        </p:txBody>
      </p:sp>
      <p:sp>
        <p:nvSpPr>
          <p:cNvPr id="7" name="object 9" descr="Beige rectangle">
            <a:extLst>
              <a:ext uri="{FF2B5EF4-FFF2-40B4-BE49-F238E27FC236}">
                <a16:creationId xmlns="" xmlns:a16="http://schemas.microsoft.com/office/drawing/2014/main" id="{02C6628C-972C-4717-AAF3-D882B30F6658}"/>
              </a:ext>
            </a:extLst>
          </p:cNvPr>
          <p:cNvSpPr/>
          <p:nvPr/>
        </p:nvSpPr>
        <p:spPr>
          <a:xfrm>
            <a:off x="6313932" y="3035554"/>
            <a:ext cx="2988000" cy="0"/>
          </a:xfrm>
          <a:custGeom>
            <a:avLst/>
            <a:gdLst/>
            <a:ahLst/>
            <a:cxnLst/>
            <a:rect l="l" t="t" r="r" b="b"/>
            <a:pathLst>
              <a:path w="2642870">
                <a:moveTo>
                  <a:pt x="0" y="0"/>
                </a:moveTo>
                <a:lnTo>
                  <a:pt x="2642616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="" xmlns:a16="http://schemas.microsoft.com/office/drawing/2014/main" id="{E7A818AB-B120-41D5-88A6-933AB9CAAE68}"/>
              </a:ext>
            </a:extLst>
          </p:cNvPr>
          <p:cNvSpPr txBox="1">
            <a:spLocks/>
          </p:cNvSpPr>
          <p:nvPr/>
        </p:nvSpPr>
        <p:spPr>
          <a:xfrm>
            <a:off x="6188242" y="3217631"/>
            <a:ext cx="5181600" cy="160337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i="1" spc="-25" dirty="0">
                <a:solidFill>
                  <a:schemeClr val="bg2">
                    <a:lumMod val="20000"/>
                    <a:lumOff val="80000"/>
                  </a:schemeClr>
                </a:solidFill>
                <a:latin typeface="Arial"/>
                <a:cs typeface="Arial"/>
              </a:rPr>
              <a:t>Lorem ipsum dolor sit amet, consectetur adipiscing elit. Etiam aliquet eu mi quis lacinia. Ut fermentum a magna ut eleifend. Integer convallis suscipit ante eu varius. Morbi a purus dolor. Suspendisse sit amet ipsum finibus justo viverra blandit.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069" y="115255"/>
            <a:ext cx="9443647" cy="6703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949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People's hands">
            <a:extLst>
              <a:ext uri="{FF2B5EF4-FFF2-40B4-BE49-F238E27FC236}">
                <a16:creationId xmlns="" xmlns:a16="http://schemas.microsoft.com/office/drawing/2014/main" id="{7D87B918-371C-4B31-9C7A-1D9A08C8A3BB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00" y="0"/>
            <a:ext cx="12189600" cy="6856650"/>
          </a:xfrm>
        </p:spPr>
      </p:pic>
      <p:sp>
        <p:nvSpPr>
          <p:cNvPr id="8" name="object 3" descr="Blue rectangle">
            <a:extLst>
              <a:ext uri="{FF2B5EF4-FFF2-40B4-BE49-F238E27FC236}">
                <a16:creationId xmlns="" xmlns:a16="http://schemas.microsoft.com/office/drawing/2014/main" id="{A277388B-76FD-44C4-B506-F8A157E57C65}"/>
              </a:ext>
            </a:extLst>
          </p:cNvPr>
          <p:cNvSpPr/>
          <p:nvPr/>
        </p:nvSpPr>
        <p:spPr>
          <a:xfrm>
            <a:off x="1200" y="8546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endParaRPr lang="en-US" dirty="0"/>
          </a:p>
        </p:txBody>
      </p:sp>
      <p:sp>
        <p:nvSpPr>
          <p:cNvPr id="9" name="Oval 8" descr="Beige oval">
            <a:extLst>
              <a:ext uri="{FF2B5EF4-FFF2-40B4-BE49-F238E27FC236}">
                <a16:creationId xmlns="" xmlns:a16="http://schemas.microsoft.com/office/drawing/2014/main" id="{1191A09B-8CB4-416A-B1F9-ABC3B476DE1F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CDF3C1EE-D9A0-406A-9A3A-75C82527E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E24B5-652C-4DB5-B7C3-B5BBEC1280B1}" type="slidenum">
              <a:rPr lang="en-US" smtClean="0"/>
              <a:t>4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624" y="336769"/>
            <a:ext cx="11181613" cy="5889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215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E24B5-652C-4DB5-B7C3-B5BBEC1280B1}" type="slidenum">
              <a:rPr lang="en-US" noProof="0" smtClean="0"/>
              <a:t>5</a:t>
            </a:fld>
            <a:endParaRPr lang="en-US" noProof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435" y="138895"/>
            <a:ext cx="11012933" cy="6458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979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E24B5-652C-4DB5-B7C3-B5BBEC1280B1}" type="slidenum">
              <a:rPr lang="en-US" noProof="0" smtClean="0"/>
              <a:t>6</a:t>
            </a:fld>
            <a:endParaRPr lang="en-US" noProof="0"/>
          </a:p>
        </p:txBody>
      </p:sp>
      <p:sp>
        <p:nvSpPr>
          <p:cNvPr id="3" name="AutoShape 2" descr="C:\Users\HP\Desktop\Think Business Club\Logo\Influence\4 th slide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ZA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375" y="160338"/>
            <a:ext cx="10836516" cy="6610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818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E24B5-652C-4DB5-B7C3-B5BBEC1280B1}" type="slidenum">
              <a:rPr lang="en-US" noProof="0" smtClean="0"/>
              <a:t>7</a:t>
            </a:fld>
            <a:endParaRPr lang="en-US" noProof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988" y="243068"/>
            <a:ext cx="11005856" cy="6458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444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E24B5-652C-4DB5-B7C3-B5BBEC1280B1}" type="slidenum">
              <a:rPr lang="en-US" noProof="0" smtClean="0"/>
              <a:t>8</a:t>
            </a:fld>
            <a:endParaRPr lang="en-US" noProof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2189" y="319770"/>
            <a:ext cx="9007621" cy="6218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182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E24B5-652C-4DB5-B7C3-B5BBEC1280B1}" type="slidenum">
              <a:rPr lang="en-US" noProof="0" smtClean="0"/>
              <a:t>9</a:t>
            </a:fld>
            <a:endParaRPr lang="en-US" noProof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9861" y="418839"/>
            <a:ext cx="8512278" cy="6020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461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E24B5-652C-4DB5-B7C3-B5BBEC1280B1}" type="slidenum">
              <a:rPr lang="en-US" noProof="0" smtClean="0"/>
              <a:t>10</a:t>
            </a:fld>
            <a:endParaRPr lang="en-US" noProof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224" y="224512"/>
            <a:ext cx="9129551" cy="640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678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E24B5-652C-4DB5-B7C3-B5BBEC1280B1}" type="slidenum">
              <a:rPr lang="en-US" noProof="0" smtClean="0"/>
              <a:t>11</a:t>
            </a:fld>
            <a:endParaRPr lang="en-US" noProof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5983" y="357874"/>
            <a:ext cx="9160034" cy="6142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973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Placeholder 14" descr="Two person handshake">
            <a:extLst>
              <a:ext uri="{FF2B5EF4-FFF2-40B4-BE49-F238E27FC236}">
                <a16:creationId xmlns="" xmlns:a16="http://schemas.microsoft.com/office/drawing/2014/main" id="{D4259A03-EF8A-4CCA-B199-F465AFDB5C52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7"/>
            <a:ext cx="12190800" cy="6857325"/>
          </a:xfrm>
        </p:spPr>
      </p:pic>
      <p:sp>
        <p:nvSpPr>
          <p:cNvPr id="35" name="object 3" descr="Blue rectangle">
            <a:extLst>
              <a:ext uri="{FF2B5EF4-FFF2-40B4-BE49-F238E27FC236}">
                <a16:creationId xmlns="" xmlns:a16="http://schemas.microsoft.com/office/drawing/2014/main" id="{9206F938-D64B-410D-BE2D-847D78F81E42}"/>
              </a:ext>
            </a:extLst>
          </p:cNvPr>
          <p:cNvSpPr/>
          <p:nvPr/>
        </p:nvSpPr>
        <p:spPr>
          <a:xfrm>
            <a:off x="1200" y="-416689"/>
            <a:ext cx="121908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endParaRPr lang="en-US" dirty="0"/>
          </a:p>
        </p:txBody>
      </p:sp>
      <p:sp>
        <p:nvSpPr>
          <p:cNvPr id="48" name="Oval 47" descr="Beige oval">
            <a:extLst>
              <a:ext uri="{FF2B5EF4-FFF2-40B4-BE49-F238E27FC236}">
                <a16:creationId xmlns="" xmlns:a16="http://schemas.microsoft.com/office/drawing/2014/main" id="{7799BEE8-A94D-443E-9846-2D1F32C57944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F1CE755E-A3DE-48FA-953D-4B2CFF013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82699" y="6174902"/>
            <a:ext cx="357116" cy="365125"/>
          </a:xfrm>
        </p:spPr>
        <p:txBody>
          <a:bodyPr/>
          <a:lstStyle/>
          <a:p>
            <a:fld id="{82EE24B5-652C-4DB5-B7C3-B5BBEC1280B1}" type="slidenum">
              <a:rPr lang="en-US" smtClean="0"/>
              <a:t>12</a:t>
            </a:fld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905" y="-104172"/>
            <a:ext cx="10626829" cy="6644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904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Placeholder 14" descr="Two person handshake">
            <a:extLst>
              <a:ext uri="{FF2B5EF4-FFF2-40B4-BE49-F238E27FC236}">
                <a16:creationId xmlns="" xmlns:a16="http://schemas.microsoft.com/office/drawing/2014/main" id="{D4259A03-EF8A-4CCA-B199-F465AFDB5C52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7"/>
            <a:ext cx="12190800" cy="6857325"/>
          </a:xfrm>
        </p:spPr>
      </p:pic>
      <p:sp>
        <p:nvSpPr>
          <p:cNvPr id="35" name="object 3" descr="Blue rectangle">
            <a:extLst>
              <a:ext uri="{FF2B5EF4-FFF2-40B4-BE49-F238E27FC236}">
                <a16:creationId xmlns="" xmlns:a16="http://schemas.microsoft.com/office/drawing/2014/main" id="{9206F938-D64B-410D-BE2D-847D78F81E42}"/>
              </a:ext>
            </a:extLst>
          </p:cNvPr>
          <p:cNvSpPr/>
          <p:nvPr/>
        </p:nvSpPr>
        <p:spPr>
          <a:xfrm>
            <a:off x="1200" y="-416689"/>
            <a:ext cx="121908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endParaRPr lang="en-US" dirty="0"/>
          </a:p>
        </p:txBody>
      </p:sp>
      <p:sp>
        <p:nvSpPr>
          <p:cNvPr id="48" name="Oval 47" descr="Beige oval">
            <a:extLst>
              <a:ext uri="{FF2B5EF4-FFF2-40B4-BE49-F238E27FC236}">
                <a16:creationId xmlns="" xmlns:a16="http://schemas.microsoft.com/office/drawing/2014/main" id="{7799BEE8-A94D-443E-9846-2D1F32C57944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F1CE755E-A3DE-48FA-953D-4B2CFF013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82699" y="6174902"/>
            <a:ext cx="357116" cy="365125"/>
          </a:xfrm>
        </p:spPr>
        <p:txBody>
          <a:bodyPr/>
          <a:lstStyle/>
          <a:p>
            <a:fld id="{82EE24B5-652C-4DB5-B7C3-B5BBEC1280B1}" type="slidenum">
              <a:rPr lang="en-US" smtClean="0"/>
              <a:t>13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914" y="-2753"/>
            <a:ext cx="9630972" cy="6652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751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Placeholder 14" descr="Two person handshake">
            <a:extLst>
              <a:ext uri="{FF2B5EF4-FFF2-40B4-BE49-F238E27FC236}">
                <a16:creationId xmlns="" xmlns:a16="http://schemas.microsoft.com/office/drawing/2014/main" id="{D4259A03-EF8A-4CCA-B199-F465AFDB5C52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7"/>
            <a:ext cx="12190800" cy="6857325"/>
          </a:xfrm>
        </p:spPr>
      </p:pic>
      <p:sp>
        <p:nvSpPr>
          <p:cNvPr id="35" name="object 3" descr="Blue rectangle">
            <a:extLst>
              <a:ext uri="{FF2B5EF4-FFF2-40B4-BE49-F238E27FC236}">
                <a16:creationId xmlns="" xmlns:a16="http://schemas.microsoft.com/office/drawing/2014/main" id="{9206F938-D64B-410D-BE2D-847D78F81E42}"/>
              </a:ext>
            </a:extLst>
          </p:cNvPr>
          <p:cNvSpPr/>
          <p:nvPr/>
        </p:nvSpPr>
        <p:spPr>
          <a:xfrm>
            <a:off x="1200" y="-416689"/>
            <a:ext cx="121908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endParaRPr lang="en-US" dirty="0"/>
          </a:p>
        </p:txBody>
      </p:sp>
      <p:sp>
        <p:nvSpPr>
          <p:cNvPr id="48" name="Oval 47" descr="Beige oval">
            <a:extLst>
              <a:ext uri="{FF2B5EF4-FFF2-40B4-BE49-F238E27FC236}">
                <a16:creationId xmlns="" xmlns:a16="http://schemas.microsoft.com/office/drawing/2014/main" id="{7799BEE8-A94D-443E-9846-2D1F32C57944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F1CE755E-A3DE-48FA-953D-4B2CFF013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82699" y="6174902"/>
            <a:ext cx="357116" cy="365125"/>
          </a:xfrm>
        </p:spPr>
        <p:txBody>
          <a:bodyPr/>
          <a:lstStyle/>
          <a:p>
            <a:fld id="{82EE24B5-652C-4DB5-B7C3-B5BBEC1280B1}" type="slidenum">
              <a:rPr lang="en-US" smtClean="0"/>
              <a:t>14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5018" y="205460"/>
            <a:ext cx="9281964" cy="6447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027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Placeholder 14" descr="Two person handshake">
            <a:extLst>
              <a:ext uri="{FF2B5EF4-FFF2-40B4-BE49-F238E27FC236}">
                <a16:creationId xmlns="" xmlns:a16="http://schemas.microsoft.com/office/drawing/2014/main" id="{D4259A03-EF8A-4CCA-B199-F465AFDB5C52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7"/>
            <a:ext cx="12190800" cy="6857325"/>
          </a:xfrm>
        </p:spPr>
      </p:pic>
      <p:sp>
        <p:nvSpPr>
          <p:cNvPr id="35" name="object 3" descr="Blue rectangle">
            <a:extLst>
              <a:ext uri="{FF2B5EF4-FFF2-40B4-BE49-F238E27FC236}">
                <a16:creationId xmlns="" xmlns:a16="http://schemas.microsoft.com/office/drawing/2014/main" id="{9206F938-D64B-410D-BE2D-847D78F81E42}"/>
              </a:ext>
            </a:extLst>
          </p:cNvPr>
          <p:cNvSpPr/>
          <p:nvPr/>
        </p:nvSpPr>
        <p:spPr>
          <a:xfrm>
            <a:off x="1200" y="-416689"/>
            <a:ext cx="121908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endParaRPr lang="en-US" dirty="0"/>
          </a:p>
        </p:txBody>
      </p:sp>
      <p:sp>
        <p:nvSpPr>
          <p:cNvPr id="48" name="Oval 47" descr="Beige oval">
            <a:extLst>
              <a:ext uri="{FF2B5EF4-FFF2-40B4-BE49-F238E27FC236}">
                <a16:creationId xmlns="" xmlns:a16="http://schemas.microsoft.com/office/drawing/2014/main" id="{7799BEE8-A94D-443E-9846-2D1F32C57944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F1CE755E-A3DE-48FA-953D-4B2CFF013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82699" y="6174902"/>
            <a:ext cx="357116" cy="365125"/>
          </a:xfrm>
        </p:spPr>
        <p:txBody>
          <a:bodyPr/>
          <a:lstStyle/>
          <a:p>
            <a:fld id="{82EE24B5-652C-4DB5-B7C3-B5BBEC1280B1}" type="slidenum">
              <a:rPr lang="en-US" smtClean="0"/>
              <a:t>15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2273" y="-56734"/>
            <a:ext cx="10394066" cy="654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116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Placeholder 14" descr="Two person handshake">
            <a:extLst>
              <a:ext uri="{FF2B5EF4-FFF2-40B4-BE49-F238E27FC236}">
                <a16:creationId xmlns="" xmlns:a16="http://schemas.microsoft.com/office/drawing/2014/main" id="{D4259A03-EF8A-4CCA-B199-F465AFDB5C52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7"/>
            <a:ext cx="12190800" cy="6857325"/>
          </a:xfrm>
        </p:spPr>
      </p:pic>
      <p:sp>
        <p:nvSpPr>
          <p:cNvPr id="35" name="object 3" descr="Blue rectangle">
            <a:extLst>
              <a:ext uri="{FF2B5EF4-FFF2-40B4-BE49-F238E27FC236}">
                <a16:creationId xmlns="" xmlns:a16="http://schemas.microsoft.com/office/drawing/2014/main" id="{9206F938-D64B-410D-BE2D-847D78F81E42}"/>
              </a:ext>
            </a:extLst>
          </p:cNvPr>
          <p:cNvSpPr/>
          <p:nvPr/>
        </p:nvSpPr>
        <p:spPr>
          <a:xfrm>
            <a:off x="1200" y="-415869"/>
            <a:ext cx="121908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endParaRPr lang="en-US" dirty="0"/>
          </a:p>
        </p:txBody>
      </p:sp>
      <p:sp>
        <p:nvSpPr>
          <p:cNvPr id="48" name="Oval 47" descr="Beige oval">
            <a:extLst>
              <a:ext uri="{FF2B5EF4-FFF2-40B4-BE49-F238E27FC236}">
                <a16:creationId xmlns="" xmlns:a16="http://schemas.microsoft.com/office/drawing/2014/main" id="{7799BEE8-A94D-443E-9846-2D1F32C57944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F1CE755E-A3DE-48FA-953D-4B2CFF013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82699" y="6174902"/>
            <a:ext cx="357116" cy="365125"/>
          </a:xfrm>
        </p:spPr>
        <p:txBody>
          <a:bodyPr/>
          <a:lstStyle/>
          <a:p>
            <a:fld id="{82EE24B5-652C-4DB5-B7C3-B5BBEC1280B1}" type="slidenum">
              <a:rPr lang="en-US" smtClean="0"/>
              <a:t>16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3766" y="-98234"/>
            <a:ext cx="9398643" cy="6638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798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Placeholder 14" descr="Two person handshake">
            <a:extLst>
              <a:ext uri="{FF2B5EF4-FFF2-40B4-BE49-F238E27FC236}">
                <a16:creationId xmlns="" xmlns:a16="http://schemas.microsoft.com/office/drawing/2014/main" id="{D4259A03-EF8A-4CCA-B199-F465AFDB5C52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7"/>
            <a:ext cx="12190800" cy="6857325"/>
          </a:xfrm>
        </p:spPr>
      </p:pic>
      <p:sp>
        <p:nvSpPr>
          <p:cNvPr id="35" name="object 3" descr="Blue rectangle">
            <a:extLst>
              <a:ext uri="{FF2B5EF4-FFF2-40B4-BE49-F238E27FC236}">
                <a16:creationId xmlns="" xmlns:a16="http://schemas.microsoft.com/office/drawing/2014/main" id="{9206F938-D64B-410D-BE2D-847D78F81E42}"/>
              </a:ext>
            </a:extLst>
          </p:cNvPr>
          <p:cNvSpPr/>
          <p:nvPr/>
        </p:nvSpPr>
        <p:spPr>
          <a:xfrm>
            <a:off x="1200" y="-364168"/>
            <a:ext cx="121908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endParaRPr lang="en-US" dirty="0"/>
          </a:p>
        </p:txBody>
      </p:sp>
      <p:sp>
        <p:nvSpPr>
          <p:cNvPr id="48" name="Oval 47" descr="Beige oval">
            <a:extLst>
              <a:ext uri="{FF2B5EF4-FFF2-40B4-BE49-F238E27FC236}">
                <a16:creationId xmlns="" xmlns:a16="http://schemas.microsoft.com/office/drawing/2014/main" id="{7799BEE8-A94D-443E-9846-2D1F32C57944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F1CE755E-A3DE-48FA-953D-4B2CFF013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82699" y="6174902"/>
            <a:ext cx="357116" cy="365125"/>
          </a:xfrm>
        </p:spPr>
        <p:txBody>
          <a:bodyPr/>
          <a:lstStyle/>
          <a:p>
            <a:fld id="{82EE24B5-652C-4DB5-B7C3-B5BBEC1280B1}" type="slidenum">
              <a:rPr lang="en-US" smtClean="0"/>
              <a:t>17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527" y="-117521"/>
            <a:ext cx="10275187" cy="6764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55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Placeholder 14" descr="Two person handshake">
            <a:extLst>
              <a:ext uri="{FF2B5EF4-FFF2-40B4-BE49-F238E27FC236}">
                <a16:creationId xmlns="" xmlns:a16="http://schemas.microsoft.com/office/drawing/2014/main" id="{D4259A03-EF8A-4CCA-B199-F465AFDB5C52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7"/>
            <a:ext cx="12190800" cy="6857325"/>
          </a:xfrm>
        </p:spPr>
      </p:pic>
      <p:sp>
        <p:nvSpPr>
          <p:cNvPr id="35" name="object 3" descr="Blue rectangle">
            <a:extLst>
              <a:ext uri="{FF2B5EF4-FFF2-40B4-BE49-F238E27FC236}">
                <a16:creationId xmlns="" xmlns:a16="http://schemas.microsoft.com/office/drawing/2014/main" id="{9206F938-D64B-410D-BE2D-847D78F81E42}"/>
              </a:ext>
            </a:extLst>
          </p:cNvPr>
          <p:cNvSpPr/>
          <p:nvPr/>
        </p:nvSpPr>
        <p:spPr>
          <a:xfrm>
            <a:off x="1200" y="-422041"/>
            <a:ext cx="121908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endParaRPr lang="en-US" dirty="0"/>
          </a:p>
        </p:txBody>
      </p:sp>
      <p:sp>
        <p:nvSpPr>
          <p:cNvPr id="48" name="Oval 47" descr="Beige oval">
            <a:extLst>
              <a:ext uri="{FF2B5EF4-FFF2-40B4-BE49-F238E27FC236}">
                <a16:creationId xmlns="" xmlns:a16="http://schemas.microsoft.com/office/drawing/2014/main" id="{7799BEE8-A94D-443E-9846-2D1F32C57944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F1CE755E-A3DE-48FA-953D-4B2CFF013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82699" y="6174902"/>
            <a:ext cx="357116" cy="365125"/>
          </a:xfrm>
        </p:spPr>
        <p:txBody>
          <a:bodyPr/>
          <a:lstStyle/>
          <a:p>
            <a:fld id="{82EE24B5-652C-4DB5-B7C3-B5BBEC1280B1}" type="slidenum">
              <a:rPr lang="en-US" smtClean="0"/>
              <a:t>18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586" y="-224975"/>
            <a:ext cx="10741306" cy="697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610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Placeholder 14" descr="Two person handshake">
            <a:extLst>
              <a:ext uri="{FF2B5EF4-FFF2-40B4-BE49-F238E27FC236}">
                <a16:creationId xmlns="" xmlns:a16="http://schemas.microsoft.com/office/drawing/2014/main" id="{D4259A03-EF8A-4CCA-B199-F465AFDB5C52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7"/>
            <a:ext cx="12190800" cy="6857325"/>
          </a:xfrm>
        </p:spPr>
      </p:pic>
      <p:sp>
        <p:nvSpPr>
          <p:cNvPr id="35" name="object 3" descr="Blue rectangle">
            <a:extLst>
              <a:ext uri="{FF2B5EF4-FFF2-40B4-BE49-F238E27FC236}">
                <a16:creationId xmlns="" xmlns:a16="http://schemas.microsoft.com/office/drawing/2014/main" id="{9206F938-D64B-410D-BE2D-847D78F81E42}"/>
              </a:ext>
            </a:extLst>
          </p:cNvPr>
          <p:cNvSpPr/>
          <p:nvPr/>
        </p:nvSpPr>
        <p:spPr>
          <a:xfrm>
            <a:off x="1200" y="-422041"/>
            <a:ext cx="121908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endParaRPr lang="en-US" dirty="0"/>
          </a:p>
        </p:txBody>
      </p:sp>
      <p:sp>
        <p:nvSpPr>
          <p:cNvPr id="48" name="Oval 47" descr="Beige oval">
            <a:extLst>
              <a:ext uri="{FF2B5EF4-FFF2-40B4-BE49-F238E27FC236}">
                <a16:creationId xmlns="" xmlns:a16="http://schemas.microsoft.com/office/drawing/2014/main" id="{7799BEE8-A94D-443E-9846-2D1F32C57944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F1CE755E-A3DE-48FA-953D-4B2CFF013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82699" y="6174902"/>
            <a:ext cx="357116" cy="365125"/>
          </a:xfrm>
        </p:spPr>
        <p:txBody>
          <a:bodyPr/>
          <a:lstStyle/>
          <a:p>
            <a:fld id="{82EE24B5-652C-4DB5-B7C3-B5BBEC1280B1}" type="slidenum">
              <a:rPr lang="en-US" smtClean="0"/>
              <a:t>19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354" y="-297491"/>
            <a:ext cx="10719167" cy="7057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837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Placeholder 14" descr="Two person handshake">
            <a:extLst>
              <a:ext uri="{FF2B5EF4-FFF2-40B4-BE49-F238E27FC236}">
                <a16:creationId xmlns="" xmlns:a16="http://schemas.microsoft.com/office/drawing/2014/main" id="{D4259A03-EF8A-4CCA-B199-F465AFDB5C52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7"/>
            <a:ext cx="12190800" cy="6857325"/>
          </a:xfrm>
        </p:spPr>
      </p:pic>
      <p:sp>
        <p:nvSpPr>
          <p:cNvPr id="35" name="object 3" descr="Blue rectangle">
            <a:extLst>
              <a:ext uri="{FF2B5EF4-FFF2-40B4-BE49-F238E27FC236}">
                <a16:creationId xmlns="" xmlns:a16="http://schemas.microsoft.com/office/drawing/2014/main" id="{9206F938-D64B-410D-BE2D-847D78F81E42}"/>
              </a:ext>
            </a:extLst>
          </p:cNvPr>
          <p:cNvSpPr/>
          <p:nvPr/>
        </p:nvSpPr>
        <p:spPr>
          <a:xfrm>
            <a:off x="1200" y="-422041"/>
            <a:ext cx="121908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r>
              <a:rPr lang="en-US" dirty="0" smtClean="0"/>
              <a:t>V</a:t>
            </a:r>
            <a:endParaRPr lang="en-US" dirty="0"/>
          </a:p>
        </p:txBody>
      </p:sp>
      <p:sp>
        <p:nvSpPr>
          <p:cNvPr id="48" name="Oval 47" descr="Beige oval">
            <a:extLst>
              <a:ext uri="{FF2B5EF4-FFF2-40B4-BE49-F238E27FC236}">
                <a16:creationId xmlns="" xmlns:a16="http://schemas.microsoft.com/office/drawing/2014/main" id="{7799BEE8-A94D-443E-9846-2D1F32C57944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F1CE755E-A3DE-48FA-953D-4B2CFF013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82699" y="6174902"/>
            <a:ext cx="357116" cy="365125"/>
          </a:xfrm>
        </p:spPr>
        <p:txBody>
          <a:bodyPr/>
          <a:lstStyle/>
          <a:p>
            <a:fld id="{82EE24B5-652C-4DB5-B7C3-B5BBEC1280B1}" type="slidenum">
              <a:rPr lang="en-US" smtClean="0"/>
              <a:t>20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712" y="-198922"/>
            <a:ext cx="10891778" cy="6943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664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 descr="Blue rectangle">
            <a:extLst>
              <a:ext uri="{FF2B5EF4-FFF2-40B4-BE49-F238E27FC236}">
                <a16:creationId xmlns="" xmlns:a16="http://schemas.microsoft.com/office/drawing/2014/main" id="{482BBC39-5D4C-4E24-ADB1-5FFFBA7198DC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blipFill>
            <a:blip r:embed="rId3"/>
            <a:srcRect/>
            <a:stretch>
              <a:fillRect l="-12" r="-12"/>
            </a:stretch>
          </a:blipFill>
        </p:spPr>
        <p:txBody>
          <a:bodyPr wrap="square" lIns="0" tIns="0" rIns="0" bIns="0" rtlCol="0"/>
          <a:lstStyle/>
          <a:p>
            <a:endParaRPr lang="en-US" dirty="0"/>
          </a:p>
        </p:txBody>
      </p:sp>
      <p:sp>
        <p:nvSpPr>
          <p:cNvPr id="4" name="object 3" descr="People with documents">
            <a:extLst>
              <a:ext uri="{FF2B5EF4-FFF2-40B4-BE49-F238E27FC236}">
                <a16:creationId xmlns="" xmlns:a16="http://schemas.microsoft.com/office/drawing/2014/main" id="{0CA2E80D-F3EC-4A5F-8E65-56FEA206EE0F}"/>
              </a:ext>
            </a:extLst>
          </p:cNvPr>
          <p:cNvSpPr/>
          <p:nvPr/>
        </p:nvSpPr>
        <p:spPr>
          <a:xfrm>
            <a:off x="0" y="8546"/>
            <a:ext cx="1218946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2F8CF06A-B594-4BA2-8B1E-D649096D74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54914" y="4127577"/>
            <a:ext cx="4079124" cy="882001"/>
          </a:xfrm>
          <a:solidFill>
            <a:schemeClr val="tx1">
              <a:alpha val="90000"/>
            </a:schemeClr>
          </a:solidFill>
        </p:spPr>
        <p:txBody>
          <a:bodyPr anchor="ctr" anchorCtr="0">
            <a:normAutofit/>
          </a:bodyPr>
          <a:lstStyle/>
          <a:p>
            <a:r>
              <a:rPr lang="en-US" sz="2500" b="1" i="1" spc="65" dirty="0" smtClean="0">
                <a:solidFill>
                  <a:schemeClr val="accent3">
                    <a:lumMod val="25000"/>
                    <a:lumOff val="75000"/>
                  </a:schemeClr>
                </a:solidFill>
              </a:rPr>
              <a:t>Q &amp; A? / Discussion</a:t>
            </a:r>
            <a:endParaRPr lang="en-US" sz="2500" b="1" i="1" spc="65" dirty="0">
              <a:solidFill>
                <a:schemeClr val="accent3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6" name="object 7" descr="Beige rectangle">
            <a:extLst>
              <a:ext uri="{FF2B5EF4-FFF2-40B4-BE49-F238E27FC236}">
                <a16:creationId xmlns="" xmlns:a16="http://schemas.microsoft.com/office/drawing/2014/main" id="{B36975AA-C62E-46BE-9382-E2CF56FDF817}"/>
              </a:ext>
            </a:extLst>
          </p:cNvPr>
          <p:cNvSpPr/>
          <p:nvPr/>
        </p:nvSpPr>
        <p:spPr>
          <a:xfrm>
            <a:off x="3108000" y="3229869"/>
            <a:ext cx="5976000" cy="0"/>
          </a:xfrm>
          <a:custGeom>
            <a:avLst/>
            <a:gdLst/>
            <a:ahLst/>
            <a:cxnLst/>
            <a:rect l="l" t="t" r="r" b="b"/>
            <a:pathLst>
              <a:path w="3935729">
                <a:moveTo>
                  <a:pt x="0" y="0"/>
                </a:moveTo>
                <a:lnTo>
                  <a:pt x="3935349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6588" y="2462110"/>
            <a:ext cx="6087412" cy="1338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605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 descr="Beige rectangle">
            <a:extLst>
              <a:ext uri="{FF2B5EF4-FFF2-40B4-BE49-F238E27FC236}">
                <a16:creationId xmlns="" xmlns:a16="http://schemas.microsoft.com/office/drawing/2014/main" id="{B0C70F64-F3E5-413B-AF4F-E15CE944B761}"/>
              </a:ext>
            </a:extLst>
          </p:cNvPr>
          <p:cNvSpPr/>
          <p:nvPr/>
        </p:nvSpPr>
        <p:spPr>
          <a:xfrm>
            <a:off x="3609415" y="3346313"/>
            <a:ext cx="4176000" cy="0"/>
          </a:xfrm>
          <a:custGeom>
            <a:avLst/>
            <a:gdLst/>
            <a:ahLst/>
            <a:cxnLst/>
            <a:rect l="l" t="t" r="r" b="b"/>
            <a:pathLst>
              <a:path w="4206240">
                <a:moveTo>
                  <a:pt x="0" y="0"/>
                </a:moveTo>
                <a:lnTo>
                  <a:pt x="4206240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endParaRPr lang="en-US" dirty="0"/>
          </a:p>
        </p:txBody>
      </p:sp>
      <p:pic>
        <p:nvPicPr>
          <p:cNvPr id="9" name="Graphic 8" descr="Mail icon">
            <a:extLst>
              <a:ext uri="{FF2B5EF4-FFF2-40B4-BE49-F238E27FC236}">
                <a16:creationId xmlns="" xmlns:a16="http://schemas.microsoft.com/office/drawing/2014/main" id="{DE19364B-D5B6-43E8-B6E4-DC0094FA3C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894322" y="4048759"/>
            <a:ext cx="342900" cy="342900"/>
          </a:xfrm>
          <a:prstGeom prst="rect">
            <a:avLst/>
          </a:prstGeom>
        </p:spPr>
      </p:pic>
      <p:pic>
        <p:nvPicPr>
          <p:cNvPr id="10" name="Graphic 9" descr="Phone icon">
            <a:extLst>
              <a:ext uri="{FF2B5EF4-FFF2-40B4-BE49-F238E27FC236}">
                <a16:creationId xmlns="" xmlns:a16="http://schemas.microsoft.com/office/drawing/2014/main" id="{7821267F-71E4-4DA4-8BC7-EB091622077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013127" y="4749645"/>
            <a:ext cx="342900" cy="3429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1BD43A5E-77DF-44FD-800D-158434A3A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7589" y="551690"/>
            <a:ext cx="4859215" cy="1325563"/>
          </a:xfrm>
        </p:spPr>
        <p:txBody>
          <a:bodyPr>
            <a:normAutofit fontScale="90000"/>
          </a:bodyPr>
          <a:lstStyle/>
          <a:p>
            <a:r>
              <a:rPr lang="en-US" sz="5000" dirty="0" smtClean="0">
                <a:solidFill>
                  <a:srgbClr val="002060"/>
                </a:solidFill>
              </a:rPr>
              <a:t>THANK YOU</a:t>
            </a:r>
            <a:r>
              <a:rPr lang="en-US" sz="5000" dirty="0" smtClean="0">
                <a:solidFill>
                  <a:schemeClr val="bg1"/>
                </a:solidFill>
              </a:rPr>
              <a:t> YOUOU</a:t>
            </a:r>
            <a:r>
              <a:rPr lang="en-US" sz="5000" dirty="0">
                <a:solidFill>
                  <a:schemeClr val="bg1"/>
                </a:solidFill>
              </a:rPr>
              <a:t>!</a:t>
            </a:r>
            <a:endParaRPr lang="en-US" sz="5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311" y="1431101"/>
            <a:ext cx="11204295" cy="4709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951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30">
      <a:dk1>
        <a:sysClr val="windowText" lastClr="000000"/>
      </a:dk1>
      <a:lt1>
        <a:sysClr val="window" lastClr="FFFFFF"/>
      </a:lt1>
      <a:dk2>
        <a:srgbClr val="00292E"/>
      </a:dk2>
      <a:lt2>
        <a:srgbClr val="64B2C1"/>
      </a:lt2>
      <a:accent1>
        <a:srgbClr val="F0CDA1"/>
      </a:accent1>
      <a:accent2>
        <a:srgbClr val="107082"/>
      </a:accent2>
      <a:accent3>
        <a:srgbClr val="054854"/>
      </a:accent3>
      <a:accent4>
        <a:srgbClr val="00AEEF"/>
      </a:accent4>
      <a:accent5>
        <a:srgbClr val="F99927"/>
      </a:accent5>
      <a:accent6>
        <a:srgbClr val="EC7216"/>
      </a:accent6>
      <a:hlink>
        <a:srgbClr val="000000"/>
      </a:hlink>
      <a:folHlink>
        <a:srgbClr val="000000"/>
      </a:folHlink>
    </a:clrScheme>
    <a:fontScheme name="Custom 24">
      <a:majorFont>
        <a:latin typeface="Gill Sans MT"/>
        <a:ea typeface=""/>
        <a:cs typeface=""/>
      </a:majorFont>
      <a:minorFont>
        <a:latin typeface="Arial 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M45022061_Professional services marketing plan_SL_V1" id="{B214D568-CC3C-4109-877A-D7A12976D35F}" vid="{D425069E-A49A-4A86-9A62-1864F0635A9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A426FE2C-7640-4BF0-9D68-FDFD4151FD5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2DDA16B-F3AC-4A5B-9F5F-6F5A8F47A9E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C118CE8-9293-4220-BA3B-5D353B13ABC9}">
  <ds:schemaRefs>
    <ds:schemaRef ds:uri="http://purl.org/dc/elements/1.1/"/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terms/"/>
    <ds:schemaRef ds:uri="http://schemas.microsoft.com/office/2006/metadata/properties"/>
    <ds:schemaRef ds:uri="16c05727-aa75-4e4a-9b5f-8a80a1165891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Professional services marketing plan</Template>
  <TotalTime>0</TotalTime>
  <Words>96</Words>
  <Application>Microsoft Office PowerPoint</Application>
  <PresentationFormat>Widescreen</PresentationFormat>
  <Paragraphs>40</Paragraphs>
  <Slides>22</Slides>
  <Notes>14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Arial </vt:lpstr>
      <vt:lpstr>Calibri</vt:lpstr>
      <vt:lpstr>Gill Sans MT</vt:lpstr>
      <vt:lpstr>Office Theme</vt:lpstr>
      <vt:lpstr>PowerPoint Presentation</vt:lpstr>
      <vt:lpstr>PowerPoint Presentation</vt:lpstr>
      <vt:lpstr>OUR BIG IDEA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 YOUOU!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2024-05-15T09:20:43Z</dcterms:created>
  <dcterms:modified xsi:type="dcterms:W3CDTF">2024-05-15T15:59:10Z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